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737" autoAdjust="0"/>
  </p:normalViewPr>
  <p:slideViewPr>
    <p:cSldViewPr snapToGrid="0" snapToObjects="1">
      <p:cViewPr varScale="1">
        <p:scale>
          <a:sx n="70" d="100"/>
          <a:sy n="70" d="100"/>
        </p:scale>
        <p:origin x="-120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20406"/>
            <a:ext cx="7772400" cy="1780108"/>
          </a:xfrm>
        </p:spPr>
        <p:txBody>
          <a:bodyPr>
            <a:normAutofit/>
          </a:bodyPr>
          <a:lstStyle/>
          <a:p>
            <a:pPr algn="l"/>
            <a:r>
              <a:rPr lang="pt-BR" sz="3200" dirty="0"/>
              <a:t>CUANDO LAS PALABRAS ARRULLAN</a:t>
            </a:r>
            <a:br>
              <a:rPr lang="pt-BR" sz="3200" dirty="0"/>
            </a:br>
            <a:r>
              <a:rPr lang="es-ES" sz="3200" baseline="30000" dirty="0"/>
              <a:t/>
            </a:r>
            <a:br>
              <a:rPr lang="es-ES" sz="3200" baseline="30000" dirty="0"/>
            </a:br>
            <a:r>
              <a:rPr lang="pl-PL" sz="3200" baseline="30000" dirty="0" err="1"/>
              <a:t>Graciela</a:t>
            </a:r>
            <a:r>
              <a:rPr lang="pl-PL" sz="3200" baseline="30000" dirty="0"/>
              <a:t> Bialet 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4515" y="6206789"/>
            <a:ext cx="6400800" cy="620250"/>
          </a:xfrm>
        </p:spPr>
        <p:txBody>
          <a:bodyPr/>
          <a:lstStyle/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</a:rPr>
              <a:t>México- Fondo de Cultura Económica - 2014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15" y="1702948"/>
            <a:ext cx="5435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7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7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9285"/>
            <a:ext cx="8093529" cy="53956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-344714"/>
            <a:ext cx="8318931" cy="72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558800"/>
            <a:ext cx="8661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1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5400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535" y="4608959"/>
            <a:ext cx="89054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Panel “El desarrollo de niño y el encuentro con el lenguaje y la literatura”</a:t>
            </a:r>
          </a:p>
          <a:p>
            <a:endParaRPr lang="es-ES_tradnl" dirty="0"/>
          </a:p>
          <a:p>
            <a:r>
              <a:rPr lang="es-ES_tradnl" dirty="0"/>
              <a:t>- Empatías y/o antipatías en los primeros acercamientos.</a:t>
            </a:r>
          </a:p>
          <a:p>
            <a:r>
              <a:rPr lang="es-ES_tradnl" dirty="0"/>
              <a:t>- Denominador común: el juego y la palabra.</a:t>
            </a:r>
          </a:p>
          <a:p>
            <a:r>
              <a:rPr lang="es-ES_tradnl" dirty="0"/>
              <a:t>- El papel redentor de la palabra y la LIJ en la primera infancia.</a:t>
            </a:r>
          </a:p>
          <a:p>
            <a:r>
              <a:rPr lang="es-ES_tradnl" dirty="0"/>
              <a:t>- Qué y cómo, preguntas a resolver como derechos de los niños a escuchar cuentos</a:t>
            </a:r>
          </a:p>
          <a:p>
            <a:r>
              <a:rPr lang="es-ES_tradnl" dirty="0"/>
              <a:t>- Atención temprana en lectura. Una experiencia del programa Volver a leer, de Argentina.</a:t>
            </a:r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3103756" y="813191"/>
            <a:ext cx="15965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/>
              <a:t>Sinopsis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67" y="951359"/>
            <a:ext cx="396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6" y="667661"/>
            <a:ext cx="9144000" cy="64846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1286" y="471714"/>
            <a:ext cx="74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Oportunidades ocasiones y circunstancias 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4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4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2" y="0"/>
            <a:ext cx="87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9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3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21</TotalTime>
  <Words>102</Words>
  <Application>Microsoft Macintosh PowerPoint</Application>
  <PresentationFormat>Presentación en pantalla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Forma de onda</vt:lpstr>
      <vt:lpstr>CUANDO LAS PALABRAS ARRULLAN  Graciela Bialet 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LAS PALABRAS ARRULLAN  Graciela Bialet </dc:title>
  <dc:creator>Graciela Bialet</dc:creator>
  <cp:lastModifiedBy>Graciela Bialet</cp:lastModifiedBy>
  <cp:revision>13</cp:revision>
  <dcterms:created xsi:type="dcterms:W3CDTF">2014-08-26T02:00:44Z</dcterms:created>
  <dcterms:modified xsi:type="dcterms:W3CDTF">2014-08-26T02:22:15Z</dcterms:modified>
</cp:coreProperties>
</file>